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23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322" r:id="rId15"/>
    <p:sldId id="324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325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04" r:id="rId82"/>
    <p:sldId id="305" r:id="rId83"/>
    <p:sldId id="306" r:id="rId84"/>
    <p:sldId id="307" r:id="rId85"/>
    <p:sldId id="308" r:id="rId86"/>
    <p:sldId id="309" r:id="rId87"/>
    <p:sldId id="310" r:id="rId88"/>
    <p:sldId id="311" r:id="rId89"/>
    <p:sldId id="312" r:id="rId90"/>
    <p:sldId id="313" r:id="rId91"/>
    <p:sldId id="314" r:id="rId92"/>
    <p:sldId id="315" r:id="rId93"/>
    <p:sldId id="316" r:id="rId94"/>
    <p:sldId id="317" r:id="rId95"/>
    <p:sldId id="318" r:id="rId96"/>
    <p:sldId id="319" r:id="rId97"/>
    <p:sldId id="320" r:id="rId98"/>
    <p:sldId id="321" r:id="rId9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2018/1/4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Android Training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47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4665"/>
            <a:ext cx="7620000" cy="597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21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7692"/>
            <a:ext cx="7620000" cy="489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80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27218"/>
            <a:ext cx="7620000" cy="495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71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65714"/>
            <a:ext cx="7620000" cy="487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71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Android Development Environment Utilities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JDK</a:t>
            </a:r>
            <a:endParaRPr lang="en-US" altLang="zh-CN" dirty="0"/>
          </a:p>
          <a:p>
            <a:r>
              <a:rPr lang="en-US" altLang="zh-CN" dirty="0" smtClean="0"/>
              <a:t>Android SDK</a:t>
            </a:r>
          </a:p>
          <a:p>
            <a:r>
              <a:rPr lang="en-US" altLang="zh-CN" dirty="0" smtClean="0"/>
              <a:t>Android NDK</a:t>
            </a:r>
          </a:p>
          <a:p>
            <a:r>
              <a:rPr lang="en-US" altLang="zh-CN" dirty="0"/>
              <a:t>Android </a:t>
            </a:r>
            <a:r>
              <a:rPr lang="en-US" altLang="zh-CN" dirty="0" smtClean="0"/>
              <a:t>Studio</a:t>
            </a:r>
          </a:p>
          <a:p>
            <a:r>
              <a:rPr lang="en-US" altLang="zh-CN" dirty="0" smtClean="0"/>
              <a:t>DEMO!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15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5776" y="2420888"/>
            <a:ext cx="3888432" cy="1143000"/>
          </a:xfrm>
        </p:spPr>
        <p:txBody>
          <a:bodyPr/>
          <a:lstStyle/>
          <a:p>
            <a:r>
              <a:rPr lang="en-US" altLang="zh-CN" dirty="0" smtClean="0"/>
              <a:t>Activity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02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0662"/>
            <a:ext cx="7620000" cy="498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06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3521"/>
            <a:ext cx="7620000" cy="489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91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4388"/>
            <a:ext cx="7620000" cy="491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42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4388"/>
            <a:ext cx="7620000" cy="491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56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8604" y="2899124"/>
            <a:ext cx="7620000" cy="1143000"/>
          </a:xfrm>
        </p:spPr>
        <p:txBody>
          <a:bodyPr/>
          <a:lstStyle/>
          <a:p>
            <a:pPr algn="ctr"/>
            <a:r>
              <a:rPr lang="en-US" altLang="zh-CN" dirty="0" smtClean="0"/>
              <a:t>Overview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28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23923"/>
            <a:ext cx="7620000" cy="495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23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4154"/>
            <a:ext cx="7620000" cy="49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033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1636"/>
            <a:ext cx="7620000" cy="440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84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7620000" cy="446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5656" y="338753"/>
            <a:ext cx="4704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Android build process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37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solidFill>
                  <a:srgbClr val="FF0000"/>
                </a:solidFill>
              </a:rPr>
              <a:t>Android build </a:t>
            </a:r>
            <a:r>
              <a:rPr lang="en-US" altLang="zh-CN" sz="4800" dirty="0" smtClean="0">
                <a:solidFill>
                  <a:srgbClr val="FF0000"/>
                </a:solidFill>
              </a:rPr>
              <a:t>process - 2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3863"/>
            <a:ext cx="7620000" cy="449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97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10357"/>
            <a:ext cx="7620000" cy="53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47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32749"/>
            <a:ext cx="7620000" cy="494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952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21366"/>
            <a:ext cx="7620000" cy="496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79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23747"/>
            <a:ext cx="7620000" cy="495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54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5082"/>
            <a:ext cx="7620000" cy="489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9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Software Architecture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304682" cy="480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820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1653"/>
            <a:ext cx="7620000" cy="498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33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3521"/>
            <a:ext cx="7620000" cy="489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61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5351"/>
            <a:ext cx="7620000" cy="503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233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65581"/>
            <a:ext cx="7620000" cy="487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230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5925"/>
            <a:ext cx="7620000" cy="491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272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6528"/>
            <a:ext cx="7620000" cy="573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045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21966"/>
            <a:ext cx="7620000" cy="516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909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34622"/>
            <a:ext cx="7620000" cy="493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2249"/>
            <a:ext cx="7620000" cy="482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5643"/>
            <a:ext cx="7620000" cy="489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6" y="260648"/>
            <a:ext cx="8151811" cy="6301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751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5099"/>
            <a:ext cx="7620000" cy="491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2595"/>
            <a:ext cx="7620000" cy="48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37947"/>
            <a:ext cx="7620000" cy="492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1186"/>
            <a:ext cx="7620000" cy="49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5289"/>
            <a:ext cx="7620000" cy="461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656" y="338753"/>
            <a:ext cx="4912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Network Programming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23546"/>
            <a:ext cx="7620000" cy="435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9056"/>
            <a:ext cx="7620000" cy="504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0604"/>
            <a:ext cx="7620000" cy="4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12402"/>
            <a:ext cx="7620000" cy="458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620000" cy="1143000"/>
          </a:xfrm>
        </p:spPr>
        <p:txBody>
          <a:bodyPr/>
          <a:lstStyle/>
          <a:p>
            <a:r>
              <a:rPr lang="en-US" altLang="zh-CN" sz="4800" dirty="0" smtClean="0">
                <a:solidFill>
                  <a:srgbClr val="FF0000"/>
                </a:solidFill>
              </a:rPr>
              <a:t>Services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6398"/>
            <a:ext cx="7620000" cy="49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9" y="476672"/>
            <a:ext cx="7454881" cy="592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814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91670"/>
            <a:ext cx="7620000" cy="502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9167"/>
            <a:ext cx="7620000" cy="496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30042"/>
            <a:ext cx="7620000" cy="494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8305"/>
            <a:ext cx="7620000" cy="488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23876"/>
            <a:ext cx="7620000" cy="495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86930"/>
            <a:ext cx="7620000" cy="523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0717"/>
            <a:ext cx="7620000" cy="500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8247"/>
            <a:ext cx="7620000" cy="504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3445"/>
            <a:ext cx="7620000" cy="455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51331"/>
            <a:ext cx="7620000" cy="510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" y="332656"/>
            <a:ext cx="7387749" cy="606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17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2659"/>
            <a:ext cx="7620000" cy="498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8020"/>
            <a:ext cx="7620000" cy="466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5929"/>
            <a:ext cx="7620000" cy="497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34605"/>
            <a:ext cx="7620000" cy="533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93067"/>
            <a:ext cx="7620000" cy="521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6417"/>
            <a:ext cx="7620000" cy="503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9278"/>
            <a:ext cx="7620000" cy="488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9525"/>
            <a:ext cx="7620000" cy="498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9982"/>
            <a:ext cx="7620000" cy="454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5656" y="338753"/>
            <a:ext cx="2975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AIDL and RPC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14513"/>
            <a:ext cx="7620000" cy="5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6" y="332656"/>
            <a:ext cx="7367688" cy="606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1472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26494"/>
            <a:ext cx="7620000" cy="4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1122"/>
            <a:ext cx="7620000" cy="490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84389"/>
            <a:ext cx="7620000" cy="51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0136"/>
            <a:ext cx="7620000" cy="498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28170"/>
            <a:ext cx="7620000" cy="514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09441"/>
            <a:ext cx="7620000" cy="478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37143"/>
            <a:ext cx="7620000" cy="373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3934"/>
            <a:ext cx="7620000" cy="483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69688"/>
            <a:ext cx="7620000" cy="486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6" y="404664"/>
            <a:ext cx="7340827" cy="599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6580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52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1852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1532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8694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99972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6424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590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409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0600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90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08" y="404664"/>
            <a:ext cx="7384983" cy="599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213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68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9283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6001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8501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1245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8667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18783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516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99613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8005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相邻">
  <a:themeElements>
    <a:clrScheme name="相邻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相邻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194</TotalTime>
  <Words>33</Words>
  <Application>Microsoft Office PowerPoint</Application>
  <PresentationFormat>全屏显示(4:3)</PresentationFormat>
  <Paragraphs>15</Paragraphs>
  <Slides>98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99" baseType="lpstr">
      <vt:lpstr>相邻</vt:lpstr>
      <vt:lpstr>Android Training</vt:lpstr>
      <vt:lpstr>Overview</vt:lpstr>
      <vt:lpstr>Software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Development Environment Utilities</vt:lpstr>
      <vt:lpstr>Activity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build process - 2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Start</dc:title>
  <dc:creator>陈长虹 (Changhong Chen)</dc:creator>
  <cp:lastModifiedBy>陈长虹 (Changhong Chen)</cp:lastModifiedBy>
  <cp:revision>181</cp:revision>
  <dcterms:created xsi:type="dcterms:W3CDTF">2018-01-04T01:07:58Z</dcterms:created>
  <dcterms:modified xsi:type="dcterms:W3CDTF">2018-01-04T09:20:06Z</dcterms:modified>
</cp:coreProperties>
</file>